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>
        <p:scale>
          <a:sx n="90" d="100"/>
          <a:sy n="90" d="100"/>
        </p:scale>
        <p:origin x="198" y="-312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larios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Vicealmirante Roberto González López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Veracruz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823673"/>
            <a:ext cx="3776870" cy="167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5526724336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9621282271 Ext. 8270442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rgonzalez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3188798"/>
            <a:ext cx="3776870" cy="102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Licenciatura en Ingeniería en Ciencias </a:t>
            </a: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N</a:t>
            </a: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avales.</a:t>
            </a:r>
            <a:endParaRPr kumimoji="0" lang="es-MX" sz="1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65714" y="490035"/>
            <a:ext cx="8146773" cy="6324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s-MX" sz="1200" b="1" dirty="0">
                <a:solidFill>
                  <a:srgbClr val="A7802D"/>
                </a:solidFill>
                <a:effectLst/>
                <a:latin typeface="+mj-lt"/>
              </a:rPr>
              <a:t>TRAYECTORIA INM </a:t>
            </a:r>
            <a:r>
              <a:rPr lang="es-MX" sz="12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2019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100" b="1" baseline="0" dirty="0">
                <a:solidFill>
                  <a:srgbClr val="660033"/>
                </a:solidFill>
                <a:effectLst/>
                <a:latin typeface="+mj-lt"/>
              </a:rPr>
              <a:t>Oficina de Representación en el Estado de Veracruz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100" b="1" baseline="0" dirty="0">
                <a:solidFill>
                  <a:srgbClr val="660033"/>
                </a:solidFill>
                <a:effectLst/>
                <a:latin typeface="+mj-lt"/>
              </a:rPr>
              <a:t>       </a:t>
            </a:r>
            <a:r>
              <a:rPr lang="es-MX" sz="11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01/10/2024 a la fecha: </a:t>
            </a:r>
            <a:r>
              <a:rPr lang="es-MX" sz="11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  <a:endParaRPr lang="es-MX" sz="1100" b="1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100" b="1" baseline="0" dirty="0">
                <a:solidFill>
                  <a:srgbClr val="660033"/>
                </a:solidFill>
                <a:effectLst/>
                <a:latin typeface="+mj-lt"/>
              </a:rPr>
              <a:t>Oficina de Representación en el Estado de Chiapas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1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16/05/2023 – 30/09/2024:</a:t>
            </a:r>
            <a:r>
              <a:rPr lang="es-MX" sz="11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100" b="1" baseline="0" dirty="0">
                <a:solidFill>
                  <a:srgbClr val="660033"/>
                </a:solidFill>
                <a:effectLst/>
                <a:latin typeface="+mj-lt"/>
              </a:rPr>
              <a:t>Oficina de Representación en el Estado de Tabasco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1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 16/01/2023 – 15/05/2023: </a:t>
            </a:r>
            <a:r>
              <a:rPr lang="es-MX" sz="11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71450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100" b="1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Oficina de Representación en el Estado de  Quintana Roo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s-MX" sz="11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 16/03/2022 – 15/01/2023: </a:t>
            </a:r>
            <a:r>
              <a:rPr lang="es-MX" sz="11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</a:p>
          <a:p>
            <a:pPr marL="17145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100" b="1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Oficina de Representación en el Estado de Veracruz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1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 01/06/2021 – 15/03/2022: </a:t>
            </a:r>
            <a:r>
              <a:rPr lang="es-MX" sz="11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</a:p>
          <a:p>
            <a:pPr marL="171450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100" b="1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Oficina de Representación en el Estado de  Campeche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MX" sz="11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 18/07/2019 – 31/05/2021: </a:t>
            </a:r>
            <a:r>
              <a:rPr lang="es-MX" sz="11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  <a:endParaRPr lang="es-MX" sz="1100" b="1" dirty="0">
              <a:solidFill>
                <a:srgbClr val="A7802D"/>
              </a:solidFill>
              <a:effectLst/>
              <a:latin typeface="Geomanist" panose="02000503000000020004" pitchFamily="50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2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1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Cuenta con una trayectoria de más de 40 años de experiencia en la Marina de México, ocupando los siguientes cargos, entre otros: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sz="11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Oficial de Propulsión;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sz="11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Oficial de Faenas;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sz="11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Máquinas;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sz="11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Comandante de diferentes Unidades de Superficie;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sz="11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Comandante de Sección y de Brigada;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sz="11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Agregado Naval de la Embajada de México en Roma, Italia;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sz="11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Administrativo de la Quinta Región Naval en Quintana Roo.</a:t>
            </a:r>
          </a:p>
        </p:txBody>
      </p:sp>
      <p:pic>
        <p:nvPicPr>
          <p:cNvPr id="12" name="Picture 2" descr="D:\Users\jlozano\Desktop\CHIAPAS -ROBERTO GONZALEZ LOPEZ.jpeg">
            <a:extLst>
              <a:ext uri="{FF2B5EF4-FFF2-40B4-BE49-F238E27FC236}">
                <a16:creationId xmlns:a16="http://schemas.microsoft.com/office/drawing/2014/main" id="{5082A200-69D0-4B6D-9038-A3336ABF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88391"/>
            <a:ext cx="1187184" cy="133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42443</TotalTime>
  <Words>254</Words>
  <Application>Microsoft Office PowerPoint</Application>
  <PresentationFormat>Panorámica</PresentationFormat>
  <Paragraphs>32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Geomanist Bold</vt:lpstr>
      <vt:lpstr>Calibri</vt:lpstr>
      <vt:lpstr>Montserrat</vt:lpstr>
      <vt:lpstr>MadrePatria</vt:lpstr>
      <vt:lpstr>Geomanist Light</vt:lpstr>
      <vt:lpstr>Wingdings</vt:lpstr>
      <vt:lpstr>Montserrat SemiBold</vt:lpstr>
      <vt:lpstr>Geomanist</vt:lpstr>
      <vt:lpstr>Arial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2575</cp:revision>
  <cp:lastPrinted>2024-11-06T00:49:20Z</cp:lastPrinted>
  <dcterms:created xsi:type="dcterms:W3CDTF">2018-12-04T03:27:02Z</dcterms:created>
  <dcterms:modified xsi:type="dcterms:W3CDTF">2024-11-14T16:44:41Z</dcterms:modified>
</cp:coreProperties>
</file>